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4"/>
  </p:notesMasterIdLst>
  <p:sldIdLst>
    <p:sldId id="256" r:id="rId2"/>
    <p:sldId id="257" r:id="rId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45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861" autoAdjust="0"/>
    <p:restoredTop sz="94688" autoAdjust="0"/>
  </p:normalViewPr>
  <p:slideViewPr>
    <p:cSldViewPr snapToGrid="0">
      <p:cViewPr varScale="1">
        <p:scale>
          <a:sx n="71" d="100"/>
          <a:sy n="71" d="100"/>
        </p:scale>
        <p:origin x="207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6586974-B12D-4C5D-B6CE-14A5F39ACBA4}" type="datetimeFigureOut">
              <a:rPr kumimoji="1" lang="ja-JP" altLang="en-US" smtClean="0"/>
              <a:t>2020/7/2</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A237D90-6643-4A8F-9F7B-D790E088801D}" type="slidenum">
              <a:rPr kumimoji="1" lang="ja-JP" altLang="en-US" smtClean="0"/>
              <a:t>‹#›</a:t>
            </a:fld>
            <a:endParaRPr kumimoji="1" lang="ja-JP" altLang="en-US"/>
          </a:p>
        </p:txBody>
      </p:sp>
    </p:spTree>
    <p:extLst>
      <p:ext uri="{BB962C8B-B14F-4D97-AF65-F5344CB8AC3E}">
        <p14:creationId xmlns:p14="http://schemas.microsoft.com/office/powerpoint/2010/main" val="48165336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2A237D90-6643-4A8F-9F7B-D790E088801D}" type="slidenum">
              <a:rPr kumimoji="1" lang="ja-JP" altLang="en-US" smtClean="0"/>
              <a:t>1</a:t>
            </a:fld>
            <a:endParaRPr kumimoji="1" lang="ja-JP" altLang="en-US"/>
          </a:p>
        </p:txBody>
      </p:sp>
    </p:spTree>
    <p:extLst>
      <p:ext uri="{BB962C8B-B14F-4D97-AF65-F5344CB8AC3E}">
        <p14:creationId xmlns:p14="http://schemas.microsoft.com/office/powerpoint/2010/main" val="16308157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2A237D90-6643-4A8F-9F7B-D790E088801D}" type="slidenum">
              <a:rPr kumimoji="1" lang="ja-JP" altLang="en-US" smtClean="0"/>
              <a:t>2</a:t>
            </a:fld>
            <a:endParaRPr kumimoji="1" lang="ja-JP" altLang="en-US"/>
          </a:p>
        </p:txBody>
      </p:sp>
    </p:spTree>
    <p:extLst>
      <p:ext uri="{BB962C8B-B14F-4D97-AF65-F5344CB8AC3E}">
        <p14:creationId xmlns:p14="http://schemas.microsoft.com/office/powerpoint/2010/main" val="22112227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D31AC6A-5D74-41FF-8D49-5E89D1AD392A}" type="datetimeFigureOut">
              <a:rPr kumimoji="1" lang="ja-JP" altLang="en-US" smtClean="0"/>
              <a:t>2020/7/2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CE8B7AC-3E52-45A0-B25A-68D56D50AECF}" type="slidenum">
              <a:rPr kumimoji="1" lang="ja-JP" altLang="en-US" smtClean="0"/>
              <a:t>‹#›</a:t>
            </a:fld>
            <a:endParaRPr kumimoji="1" lang="ja-JP" altLang="en-US"/>
          </a:p>
        </p:txBody>
      </p:sp>
    </p:spTree>
    <p:extLst>
      <p:ext uri="{BB962C8B-B14F-4D97-AF65-F5344CB8AC3E}">
        <p14:creationId xmlns:p14="http://schemas.microsoft.com/office/powerpoint/2010/main" val="35645277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D31AC6A-5D74-41FF-8D49-5E89D1AD392A}" type="datetimeFigureOut">
              <a:rPr kumimoji="1" lang="ja-JP" altLang="en-US" smtClean="0"/>
              <a:t>2020/7/2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CE8B7AC-3E52-45A0-B25A-68D56D50AECF}" type="slidenum">
              <a:rPr kumimoji="1" lang="ja-JP" altLang="en-US" smtClean="0"/>
              <a:t>‹#›</a:t>
            </a:fld>
            <a:endParaRPr kumimoji="1" lang="ja-JP" altLang="en-US"/>
          </a:p>
        </p:txBody>
      </p:sp>
    </p:spTree>
    <p:extLst>
      <p:ext uri="{BB962C8B-B14F-4D97-AF65-F5344CB8AC3E}">
        <p14:creationId xmlns:p14="http://schemas.microsoft.com/office/powerpoint/2010/main" val="39737498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D31AC6A-5D74-41FF-8D49-5E89D1AD392A}" type="datetimeFigureOut">
              <a:rPr kumimoji="1" lang="ja-JP" altLang="en-US" smtClean="0"/>
              <a:t>2020/7/2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CE8B7AC-3E52-45A0-B25A-68D56D50AECF}" type="slidenum">
              <a:rPr kumimoji="1" lang="ja-JP" altLang="en-US" smtClean="0"/>
              <a:t>‹#›</a:t>
            </a:fld>
            <a:endParaRPr kumimoji="1" lang="ja-JP" altLang="en-US"/>
          </a:p>
        </p:txBody>
      </p:sp>
    </p:spTree>
    <p:extLst>
      <p:ext uri="{BB962C8B-B14F-4D97-AF65-F5344CB8AC3E}">
        <p14:creationId xmlns:p14="http://schemas.microsoft.com/office/powerpoint/2010/main" val="3370303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D31AC6A-5D74-41FF-8D49-5E89D1AD392A}" type="datetimeFigureOut">
              <a:rPr kumimoji="1" lang="ja-JP" altLang="en-US" smtClean="0"/>
              <a:t>2020/7/2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CE8B7AC-3E52-45A0-B25A-68D56D50AECF}" type="slidenum">
              <a:rPr kumimoji="1" lang="ja-JP" altLang="en-US" smtClean="0"/>
              <a:t>‹#›</a:t>
            </a:fld>
            <a:endParaRPr kumimoji="1" lang="ja-JP" altLang="en-US"/>
          </a:p>
        </p:txBody>
      </p:sp>
    </p:spTree>
    <p:extLst>
      <p:ext uri="{BB962C8B-B14F-4D97-AF65-F5344CB8AC3E}">
        <p14:creationId xmlns:p14="http://schemas.microsoft.com/office/powerpoint/2010/main" val="20094437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D31AC6A-5D74-41FF-8D49-5E89D1AD392A}" type="datetimeFigureOut">
              <a:rPr kumimoji="1" lang="ja-JP" altLang="en-US" smtClean="0"/>
              <a:t>2020/7/2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CE8B7AC-3E52-45A0-B25A-68D56D50AECF}" type="slidenum">
              <a:rPr kumimoji="1" lang="ja-JP" altLang="en-US" smtClean="0"/>
              <a:t>‹#›</a:t>
            </a:fld>
            <a:endParaRPr kumimoji="1" lang="ja-JP" altLang="en-US"/>
          </a:p>
        </p:txBody>
      </p:sp>
    </p:spTree>
    <p:extLst>
      <p:ext uri="{BB962C8B-B14F-4D97-AF65-F5344CB8AC3E}">
        <p14:creationId xmlns:p14="http://schemas.microsoft.com/office/powerpoint/2010/main" val="16318086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D31AC6A-5D74-41FF-8D49-5E89D1AD392A}" type="datetimeFigureOut">
              <a:rPr kumimoji="1" lang="ja-JP" altLang="en-US" smtClean="0"/>
              <a:t>2020/7/2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CE8B7AC-3E52-45A0-B25A-68D56D50AECF}" type="slidenum">
              <a:rPr kumimoji="1" lang="ja-JP" altLang="en-US" smtClean="0"/>
              <a:t>‹#›</a:t>
            </a:fld>
            <a:endParaRPr kumimoji="1" lang="ja-JP" altLang="en-US"/>
          </a:p>
        </p:txBody>
      </p:sp>
    </p:spTree>
    <p:extLst>
      <p:ext uri="{BB962C8B-B14F-4D97-AF65-F5344CB8AC3E}">
        <p14:creationId xmlns:p14="http://schemas.microsoft.com/office/powerpoint/2010/main" val="34508808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D31AC6A-5D74-41FF-8D49-5E89D1AD392A}" type="datetimeFigureOut">
              <a:rPr kumimoji="1" lang="ja-JP" altLang="en-US" smtClean="0"/>
              <a:t>2020/7/2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CE8B7AC-3E52-45A0-B25A-68D56D50AECF}" type="slidenum">
              <a:rPr kumimoji="1" lang="ja-JP" altLang="en-US" smtClean="0"/>
              <a:t>‹#›</a:t>
            </a:fld>
            <a:endParaRPr kumimoji="1" lang="ja-JP" altLang="en-US"/>
          </a:p>
        </p:txBody>
      </p:sp>
    </p:spTree>
    <p:extLst>
      <p:ext uri="{BB962C8B-B14F-4D97-AF65-F5344CB8AC3E}">
        <p14:creationId xmlns:p14="http://schemas.microsoft.com/office/powerpoint/2010/main" val="5125100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D31AC6A-5D74-41FF-8D49-5E89D1AD392A}" type="datetimeFigureOut">
              <a:rPr kumimoji="1" lang="ja-JP" altLang="en-US" smtClean="0"/>
              <a:t>2020/7/2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CE8B7AC-3E52-45A0-B25A-68D56D50AECF}" type="slidenum">
              <a:rPr kumimoji="1" lang="ja-JP" altLang="en-US" smtClean="0"/>
              <a:t>‹#›</a:t>
            </a:fld>
            <a:endParaRPr kumimoji="1" lang="ja-JP" altLang="en-US"/>
          </a:p>
        </p:txBody>
      </p:sp>
    </p:spTree>
    <p:extLst>
      <p:ext uri="{BB962C8B-B14F-4D97-AF65-F5344CB8AC3E}">
        <p14:creationId xmlns:p14="http://schemas.microsoft.com/office/powerpoint/2010/main" val="21489491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31AC6A-5D74-41FF-8D49-5E89D1AD392A}" type="datetimeFigureOut">
              <a:rPr kumimoji="1" lang="ja-JP" altLang="en-US" smtClean="0"/>
              <a:t>2020/7/2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CE8B7AC-3E52-45A0-B25A-68D56D50AECF}" type="slidenum">
              <a:rPr kumimoji="1" lang="ja-JP" altLang="en-US" smtClean="0"/>
              <a:t>‹#›</a:t>
            </a:fld>
            <a:endParaRPr kumimoji="1" lang="ja-JP" altLang="en-US"/>
          </a:p>
        </p:txBody>
      </p:sp>
    </p:spTree>
    <p:extLst>
      <p:ext uri="{BB962C8B-B14F-4D97-AF65-F5344CB8AC3E}">
        <p14:creationId xmlns:p14="http://schemas.microsoft.com/office/powerpoint/2010/main" val="4088434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D31AC6A-5D74-41FF-8D49-5E89D1AD392A}" type="datetimeFigureOut">
              <a:rPr kumimoji="1" lang="ja-JP" altLang="en-US" smtClean="0"/>
              <a:t>2020/7/2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CE8B7AC-3E52-45A0-B25A-68D56D50AECF}" type="slidenum">
              <a:rPr kumimoji="1" lang="ja-JP" altLang="en-US" smtClean="0"/>
              <a:t>‹#›</a:t>
            </a:fld>
            <a:endParaRPr kumimoji="1" lang="ja-JP" altLang="en-US"/>
          </a:p>
        </p:txBody>
      </p:sp>
    </p:spTree>
    <p:extLst>
      <p:ext uri="{BB962C8B-B14F-4D97-AF65-F5344CB8AC3E}">
        <p14:creationId xmlns:p14="http://schemas.microsoft.com/office/powerpoint/2010/main" val="30647399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D31AC6A-5D74-41FF-8D49-5E89D1AD392A}" type="datetimeFigureOut">
              <a:rPr kumimoji="1" lang="ja-JP" altLang="en-US" smtClean="0"/>
              <a:t>2020/7/2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CE8B7AC-3E52-45A0-B25A-68D56D50AECF}" type="slidenum">
              <a:rPr kumimoji="1" lang="ja-JP" altLang="en-US" smtClean="0"/>
              <a:t>‹#›</a:t>
            </a:fld>
            <a:endParaRPr kumimoji="1" lang="ja-JP" altLang="en-US"/>
          </a:p>
        </p:txBody>
      </p:sp>
    </p:spTree>
    <p:extLst>
      <p:ext uri="{BB962C8B-B14F-4D97-AF65-F5344CB8AC3E}">
        <p14:creationId xmlns:p14="http://schemas.microsoft.com/office/powerpoint/2010/main" val="15043644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31AC6A-5D74-41FF-8D49-5E89D1AD392A}" type="datetimeFigureOut">
              <a:rPr kumimoji="1" lang="ja-JP" altLang="en-US" smtClean="0"/>
              <a:t>2020/7/2</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E8B7AC-3E52-45A0-B25A-68D56D50AECF}" type="slidenum">
              <a:rPr kumimoji="1" lang="ja-JP" altLang="en-US" smtClean="0"/>
              <a:t>‹#›</a:t>
            </a:fld>
            <a:endParaRPr kumimoji="1" lang="ja-JP" altLang="en-US"/>
          </a:p>
        </p:txBody>
      </p:sp>
    </p:spTree>
    <p:extLst>
      <p:ext uri="{BB962C8B-B14F-4D97-AF65-F5344CB8AC3E}">
        <p14:creationId xmlns:p14="http://schemas.microsoft.com/office/powerpoint/2010/main" val="95947222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3BF614FB-2B25-4751-A768-E52704603164}"/>
              </a:ext>
            </a:extLst>
          </p:cNvPr>
          <p:cNvSpPr/>
          <p:nvPr/>
        </p:nvSpPr>
        <p:spPr>
          <a:xfrm>
            <a:off x="0" y="0"/>
            <a:ext cx="9144000" cy="648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3" name="図 2">
            <a:extLst>
              <a:ext uri="{FF2B5EF4-FFF2-40B4-BE49-F238E27FC236}">
                <a16:creationId xmlns:a16="http://schemas.microsoft.com/office/drawing/2014/main" id="{9787185B-559E-443E-AA89-F472B09C808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25971" y="7506"/>
            <a:ext cx="2892056" cy="619818"/>
          </a:xfrm>
          <a:prstGeom prst="rect">
            <a:avLst/>
          </a:prstGeom>
        </p:spPr>
      </p:pic>
      <p:sp>
        <p:nvSpPr>
          <p:cNvPr id="8" name="正方形/長方形 7">
            <a:extLst>
              <a:ext uri="{FF2B5EF4-FFF2-40B4-BE49-F238E27FC236}">
                <a16:creationId xmlns:a16="http://schemas.microsoft.com/office/drawing/2014/main" id="{EEF28012-BE99-4D1E-BBA3-179B57FE8081}"/>
              </a:ext>
            </a:extLst>
          </p:cNvPr>
          <p:cNvSpPr/>
          <p:nvPr/>
        </p:nvSpPr>
        <p:spPr>
          <a:xfrm>
            <a:off x="-1" y="6613450"/>
            <a:ext cx="9144000" cy="244549"/>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71371364-9EF9-4CFA-8213-5E13EAB2196C}"/>
              </a:ext>
            </a:extLst>
          </p:cNvPr>
          <p:cNvSpPr txBox="1"/>
          <p:nvPr/>
        </p:nvSpPr>
        <p:spPr>
          <a:xfrm>
            <a:off x="-4529470" y="1063255"/>
            <a:ext cx="4391247" cy="2862322"/>
          </a:xfrm>
          <a:prstGeom prst="rect">
            <a:avLst/>
          </a:prstGeom>
          <a:noFill/>
          <a:ln>
            <a:solidFill>
              <a:schemeClr val="tx1">
                <a:lumMod val="65000"/>
                <a:lumOff val="35000"/>
              </a:schemeClr>
            </a:solidFill>
          </a:ln>
        </p:spPr>
        <p:txBody>
          <a:bodyPr wrap="square" rtlCol="0">
            <a:spAutoFit/>
          </a:bodyPr>
          <a:lstStyle/>
          <a:p>
            <a:r>
              <a:rPr kumimoji="1" lang="en-US" altLang="ja-JP" dirty="0">
                <a:solidFill>
                  <a:schemeClr val="tx1">
                    <a:lumMod val="85000"/>
                    <a:lumOff val="15000"/>
                  </a:schemeClr>
                </a:solidFill>
                <a:latin typeface="UD デジタル 教科書体 NK-R" panose="02020400000000000000" pitchFamily="18" charset="-128"/>
                <a:ea typeface="UD デジタル 教科書体 NK-R" panose="02020400000000000000" pitchFamily="18" charset="-128"/>
              </a:rPr>
              <a:t>2020/</a:t>
            </a:r>
            <a:r>
              <a:rPr kumimoji="1" lang="ja-JP" altLang="en-US" dirty="0">
                <a:solidFill>
                  <a:schemeClr val="tx1">
                    <a:lumMod val="85000"/>
                    <a:lumOff val="15000"/>
                  </a:schemeClr>
                </a:solidFill>
                <a:latin typeface="UD デジタル 教科書体 NK-R" panose="02020400000000000000" pitchFamily="18" charset="-128"/>
                <a:ea typeface="UD デジタル 教科書体 NK-R" panose="02020400000000000000" pitchFamily="18" charset="-128"/>
              </a:rPr>
              <a:t>令和</a:t>
            </a:r>
            <a:r>
              <a:rPr kumimoji="1" lang="en-US" altLang="ja-JP" dirty="0">
                <a:solidFill>
                  <a:schemeClr val="tx1">
                    <a:lumMod val="85000"/>
                    <a:lumOff val="15000"/>
                  </a:schemeClr>
                </a:solidFill>
                <a:latin typeface="UD デジタル 教科書体 NK-R" panose="02020400000000000000" pitchFamily="18" charset="-128"/>
                <a:ea typeface="UD デジタル 教科書体 NK-R" panose="02020400000000000000" pitchFamily="18" charset="-128"/>
              </a:rPr>
              <a:t>2</a:t>
            </a:r>
            <a:r>
              <a:rPr kumimoji="1" lang="ja-JP" altLang="en-US" dirty="0">
                <a:solidFill>
                  <a:schemeClr val="tx1">
                    <a:lumMod val="85000"/>
                    <a:lumOff val="15000"/>
                  </a:schemeClr>
                </a:solidFill>
                <a:latin typeface="UD デジタル 教科書体 NK-R" panose="02020400000000000000" pitchFamily="18" charset="-128"/>
                <a:ea typeface="UD デジタル 教科書体 NK-R" panose="02020400000000000000" pitchFamily="18" charset="-128"/>
              </a:rPr>
              <a:t>年度に共同研究に採択された方はこちらのスライドをお使いください。</a:t>
            </a:r>
            <a:endParaRPr kumimoji="1" lang="en-US" altLang="ja-JP" dirty="0">
              <a:solidFill>
                <a:schemeClr val="tx1">
                  <a:lumMod val="85000"/>
                  <a:lumOff val="15000"/>
                </a:schemeClr>
              </a:solidFill>
              <a:latin typeface="UD デジタル 教科書体 NK-R" panose="02020400000000000000" pitchFamily="18" charset="-128"/>
              <a:ea typeface="UD デジタル 教科書体 NK-R" panose="02020400000000000000" pitchFamily="18" charset="-128"/>
            </a:endParaRPr>
          </a:p>
          <a:p>
            <a:r>
              <a:rPr kumimoji="1" lang="ja-JP" altLang="en-US" dirty="0">
                <a:solidFill>
                  <a:schemeClr val="tx1">
                    <a:lumMod val="85000"/>
                    <a:lumOff val="15000"/>
                  </a:schemeClr>
                </a:solidFill>
                <a:latin typeface="UD デジタル 教科書体 NK-R" panose="02020400000000000000" pitchFamily="18" charset="-128"/>
                <a:ea typeface="UD デジタル 教科書体 NK-R" panose="02020400000000000000" pitchFamily="18" charset="-128"/>
              </a:rPr>
              <a:t>一般研究紹介には次のスライドをお使いください。（一般研究には、</a:t>
            </a:r>
            <a:r>
              <a:rPr kumimoji="1" lang="en-US" altLang="ja-JP" dirty="0">
                <a:solidFill>
                  <a:schemeClr val="tx1">
                    <a:lumMod val="85000"/>
                    <a:lumOff val="15000"/>
                  </a:schemeClr>
                </a:solidFill>
                <a:latin typeface="UD デジタル 教科書体 NK-R" panose="02020400000000000000" pitchFamily="18" charset="-128"/>
                <a:ea typeface="UD デジタル 教科書体 NK-R" panose="02020400000000000000" pitchFamily="18" charset="-128"/>
              </a:rPr>
              <a:t>2019/</a:t>
            </a:r>
            <a:r>
              <a:rPr kumimoji="1" lang="ja-JP" altLang="en-US" dirty="0">
                <a:solidFill>
                  <a:schemeClr val="tx1">
                    <a:lumMod val="85000"/>
                    <a:lumOff val="15000"/>
                  </a:schemeClr>
                </a:solidFill>
                <a:latin typeface="UD デジタル 教科書体 NK-R" panose="02020400000000000000" pitchFamily="18" charset="-128"/>
                <a:ea typeface="UD デジタル 教科書体 NK-R" panose="02020400000000000000" pitchFamily="18" charset="-128"/>
              </a:rPr>
              <a:t>令和元年度以前に共同研究に採択された方を含みます。）</a:t>
            </a:r>
            <a:endParaRPr kumimoji="1" lang="en-US" altLang="ja-JP" dirty="0">
              <a:solidFill>
                <a:schemeClr val="tx1">
                  <a:lumMod val="85000"/>
                  <a:lumOff val="15000"/>
                </a:schemeClr>
              </a:solidFill>
              <a:latin typeface="UD デジタル 教科書体 NK-R" panose="02020400000000000000" pitchFamily="18" charset="-128"/>
              <a:ea typeface="UD デジタル 教科書体 NK-R" panose="02020400000000000000" pitchFamily="18" charset="-128"/>
            </a:endParaRPr>
          </a:p>
          <a:p>
            <a:endParaRPr kumimoji="1" lang="en-US" altLang="ja-JP" dirty="0">
              <a:solidFill>
                <a:schemeClr val="tx1">
                  <a:lumMod val="85000"/>
                  <a:lumOff val="15000"/>
                </a:schemeClr>
              </a:solidFill>
              <a:latin typeface="UD デジタル 教科書体 NK-R" panose="02020400000000000000" pitchFamily="18" charset="-128"/>
              <a:ea typeface="UD デジタル 教科書体 NK-R" panose="02020400000000000000" pitchFamily="18" charset="-128"/>
            </a:endParaRPr>
          </a:p>
          <a:p>
            <a:r>
              <a:rPr kumimoji="1" lang="ja-JP" altLang="en-US" dirty="0">
                <a:solidFill>
                  <a:schemeClr val="tx1">
                    <a:lumMod val="85000"/>
                    <a:lumOff val="15000"/>
                  </a:schemeClr>
                </a:solidFill>
                <a:latin typeface="UD デジタル 教科書体 NK-R" panose="02020400000000000000" pitchFamily="18" charset="-128"/>
                <a:ea typeface="UD デジタル 教科書体 NK-R" panose="02020400000000000000" pitchFamily="18" charset="-128"/>
              </a:rPr>
              <a:t>ヘッダー、フッター部分は変更しないでください。余白部分を自由にお使いください。図表を入れていただいてもかまいません。ご発表は</a:t>
            </a:r>
            <a:r>
              <a:rPr kumimoji="1" lang="en-US" altLang="ja-JP" dirty="0">
                <a:solidFill>
                  <a:schemeClr val="tx1">
                    <a:lumMod val="85000"/>
                    <a:lumOff val="15000"/>
                  </a:schemeClr>
                </a:solidFill>
                <a:latin typeface="UD デジタル 教科書体 NK-R" panose="02020400000000000000" pitchFamily="18" charset="-128"/>
                <a:ea typeface="UD デジタル 教科書体 NK-R" panose="02020400000000000000" pitchFamily="18" charset="-128"/>
              </a:rPr>
              <a:t>1</a:t>
            </a:r>
            <a:r>
              <a:rPr kumimoji="1" lang="ja-JP" altLang="en-US" dirty="0">
                <a:solidFill>
                  <a:schemeClr val="tx1">
                    <a:lumMod val="85000"/>
                    <a:lumOff val="15000"/>
                  </a:schemeClr>
                </a:solidFill>
                <a:latin typeface="UD デジタル 教科書体 NK-R" panose="02020400000000000000" pitchFamily="18" charset="-128"/>
                <a:ea typeface="UD デジタル 教科書体 NK-R" panose="02020400000000000000" pitchFamily="18" charset="-128"/>
              </a:rPr>
              <a:t>スライドに収まるようにお願いいたします。</a:t>
            </a:r>
            <a:endParaRPr kumimoji="1" lang="en-US" altLang="ja-JP" dirty="0">
              <a:solidFill>
                <a:schemeClr val="tx1">
                  <a:lumMod val="85000"/>
                  <a:lumOff val="15000"/>
                </a:schemeClr>
              </a:solidFill>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22188470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342D12AB-B540-4A76-836D-7A6F4F8C7A81}"/>
              </a:ext>
            </a:extLst>
          </p:cNvPr>
          <p:cNvSpPr/>
          <p:nvPr/>
        </p:nvSpPr>
        <p:spPr>
          <a:xfrm>
            <a:off x="0" y="6613450"/>
            <a:ext cx="9144000" cy="237044"/>
          </a:xfrm>
          <a:prstGeom prst="rect">
            <a:avLst/>
          </a:prstGeom>
          <a:solidFill>
            <a:srgbClr val="FFFF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 name="正方形/長方形 6">
            <a:extLst>
              <a:ext uri="{FF2B5EF4-FFF2-40B4-BE49-F238E27FC236}">
                <a16:creationId xmlns:a16="http://schemas.microsoft.com/office/drawing/2014/main" id="{3BF614FB-2B25-4751-A768-E52704603164}"/>
              </a:ext>
            </a:extLst>
          </p:cNvPr>
          <p:cNvSpPr/>
          <p:nvPr/>
        </p:nvSpPr>
        <p:spPr>
          <a:xfrm>
            <a:off x="0" y="0"/>
            <a:ext cx="9144000" cy="648000"/>
          </a:xfrm>
          <a:prstGeom prst="rect">
            <a:avLst/>
          </a:prstGeom>
          <a:solidFill>
            <a:srgbClr val="FFFF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pic>
        <p:nvPicPr>
          <p:cNvPr id="3" name="図 2">
            <a:extLst>
              <a:ext uri="{FF2B5EF4-FFF2-40B4-BE49-F238E27FC236}">
                <a16:creationId xmlns:a16="http://schemas.microsoft.com/office/drawing/2014/main" id="{9787185B-559E-443E-AA89-F472B09C808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25971" y="7506"/>
            <a:ext cx="2892056" cy="619818"/>
          </a:xfrm>
          <a:prstGeom prst="rect">
            <a:avLst/>
          </a:prstGeom>
        </p:spPr>
      </p:pic>
      <p:sp>
        <p:nvSpPr>
          <p:cNvPr id="6" name="テキスト ボックス 5">
            <a:extLst>
              <a:ext uri="{FF2B5EF4-FFF2-40B4-BE49-F238E27FC236}">
                <a16:creationId xmlns:a16="http://schemas.microsoft.com/office/drawing/2014/main" id="{0FB6B1E2-F4FB-4565-A1D5-F63E44C4A156}"/>
              </a:ext>
            </a:extLst>
          </p:cNvPr>
          <p:cNvSpPr txBox="1"/>
          <p:nvPr/>
        </p:nvSpPr>
        <p:spPr>
          <a:xfrm>
            <a:off x="-4529470" y="1063255"/>
            <a:ext cx="4391247" cy="2862322"/>
          </a:xfrm>
          <a:prstGeom prst="rect">
            <a:avLst/>
          </a:prstGeom>
          <a:noFill/>
          <a:ln>
            <a:solidFill>
              <a:schemeClr val="tx1">
                <a:lumMod val="65000"/>
                <a:lumOff val="35000"/>
              </a:schemeClr>
            </a:solidFill>
          </a:ln>
        </p:spPr>
        <p:txBody>
          <a:bodyPr wrap="square" rtlCol="0">
            <a:spAutoFit/>
          </a:bodyPr>
          <a:lstStyle/>
          <a:p>
            <a:r>
              <a:rPr kumimoji="1" lang="ja-JP" altLang="en-US" dirty="0">
                <a:solidFill>
                  <a:schemeClr val="tx1">
                    <a:lumMod val="85000"/>
                    <a:lumOff val="15000"/>
                  </a:schemeClr>
                </a:solidFill>
                <a:latin typeface="UD デジタル 教科書体 NK-R" panose="02020400000000000000" pitchFamily="18" charset="-128"/>
                <a:ea typeface="UD デジタル 教科書体 NK-R" panose="02020400000000000000" pitchFamily="18" charset="-128"/>
              </a:rPr>
              <a:t>一般研究紹介にはこのスライドをお使いください。（一般研究には、</a:t>
            </a:r>
            <a:r>
              <a:rPr kumimoji="1" lang="en-US" altLang="ja-JP" dirty="0">
                <a:solidFill>
                  <a:schemeClr val="tx1">
                    <a:lumMod val="85000"/>
                    <a:lumOff val="15000"/>
                  </a:schemeClr>
                </a:solidFill>
                <a:latin typeface="UD デジタル 教科書体 NK-R" panose="02020400000000000000" pitchFamily="18" charset="-128"/>
                <a:ea typeface="UD デジタル 教科書体 NK-R" panose="02020400000000000000" pitchFamily="18" charset="-128"/>
              </a:rPr>
              <a:t>2019/</a:t>
            </a:r>
            <a:r>
              <a:rPr kumimoji="1" lang="ja-JP" altLang="en-US" dirty="0">
                <a:solidFill>
                  <a:schemeClr val="tx1">
                    <a:lumMod val="85000"/>
                    <a:lumOff val="15000"/>
                  </a:schemeClr>
                </a:solidFill>
                <a:latin typeface="UD デジタル 教科書体 NK-R" panose="02020400000000000000" pitchFamily="18" charset="-128"/>
                <a:ea typeface="UD デジタル 教科書体 NK-R" panose="02020400000000000000" pitchFamily="18" charset="-128"/>
              </a:rPr>
              <a:t>令和元年度以前に共同研究に採択された方を含みます。）</a:t>
            </a:r>
            <a:endParaRPr kumimoji="1" lang="en-US" altLang="ja-JP" dirty="0">
              <a:solidFill>
                <a:schemeClr val="tx1">
                  <a:lumMod val="85000"/>
                  <a:lumOff val="15000"/>
                </a:schemeClr>
              </a:solidFill>
              <a:latin typeface="UD デジタル 教科書体 NK-R" panose="02020400000000000000" pitchFamily="18" charset="-128"/>
              <a:ea typeface="UD デジタル 教科書体 NK-R" panose="02020400000000000000" pitchFamily="18" charset="-128"/>
            </a:endParaRPr>
          </a:p>
          <a:p>
            <a:r>
              <a:rPr kumimoji="1" lang="en-US" altLang="ja-JP" dirty="0">
                <a:solidFill>
                  <a:schemeClr val="tx1">
                    <a:lumMod val="85000"/>
                    <a:lumOff val="15000"/>
                  </a:schemeClr>
                </a:solidFill>
                <a:latin typeface="UD デジタル 教科書体 NK-R" panose="02020400000000000000" pitchFamily="18" charset="-128"/>
                <a:ea typeface="UD デジタル 教科書体 NK-R" panose="02020400000000000000" pitchFamily="18" charset="-128"/>
              </a:rPr>
              <a:t>2020/</a:t>
            </a:r>
            <a:r>
              <a:rPr kumimoji="1" lang="ja-JP" altLang="en-US" dirty="0">
                <a:solidFill>
                  <a:schemeClr val="tx1">
                    <a:lumMod val="85000"/>
                    <a:lumOff val="15000"/>
                  </a:schemeClr>
                </a:solidFill>
                <a:latin typeface="UD デジタル 教科書体 NK-R" panose="02020400000000000000" pitchFamily="18" charset="-128"/>
                <a:ea typeface="UD デジタル 教科書体 NK-R" panose="02020400000000000000" pitchFamily="18" charset="-128"/>
              </a:rPr>
              <a:t>令和</a:t>
            </a:r>
            <a:r>
              <a:rPr kumimoji="1" lang="en-US" altLang="ja-JP" dirty="0">
                <a:solidFill>
                  <a:schemeClr val="tx1">
                    <a:lumMod val="85000"/>
                    <a:lumOff val="15000"/>
                  </a:schemeClr>
                </a:solidFill>
                <a:latin typeface="UD デジタル 教科書体 NK-R" panose="02020400000000000000" pitchFamily="18" charset="-128"/>
                <a:ea typeface="UD デジタル 教科書体 NK-R" panose="02020400000000000000" pitchFamily="18" charset="-128"/>
              </a:rPr>
              <a:t>2</a:t>
            </a:r>
            <a:r>
              <a:rPr kumimoji="1" lang="ja-JP" altLang="en-US" dirty="0">
                <a:solidFill>
                  <a:schemeClr val="tx1">
                    <a:lumMod val="85000"/>
                    <a:lumOff val="15000"/>
                  </a:schemeClr>
                </a:solidFill>
                <a:latin typeface="UD デジタル 教科書体 NK-R" panose="02020400000000000000" pitchFamily="18" charset="-128"/>
                <a:ea typeface="UD デジタル 教科書体 NK-R" panose="02020400000000000000" pitchFamily="18" charset="-128"/>
              </a:rPr>
              <a:t>年度に共同研究に採択された方は、</a:t>
            </a:r>
            <a:r>
              <a:rPr kumimoji="1" lang="en-US" altLang="ja-JP" dirty="0">
                <a:solidFill>
                  <a:schemeClr val="tx1">
                    <a:lumMod val="85000"/>
                    <a:lumOff val="15000"/>
                  </a:schemeClr>
                </a:solidFill>
                <a:latin typeface="UD デジタル 教科書体 NK-R" panose="02020400000000000000" pitchFamily="18" charset="-128"/>
                <a:ea typeface="UD デジタル 教科書体 NK-R" panose="02020400000000000000" pitchFamily="18" charset="-128"/>
              </a:rPr>
              <a:t>1</a:t>
            </a:r>
            <a:r>
              <a:rPr kumimoji="1" lang="ja-JP" altLang="en-US" dirty="0">
                <a:solidFill>
                  <a:schemeClr val="tx1">
                    <a:lumMod val="85000"/>
                    <a:lumOff val="15000"/>
                  </a:schemeClr>
                </a:solidFill>
                <a:latin typeface="UD デジタル 教科書体 NK-R" panose="02020400000000000000" pitchFamily="18" charset="-128"/>
                <a:ea typeface="UD デジタル 教科書体 NK-R" panose="02020400000000000000" pitchFamily="18" charset="-128"/>
              </a:rPr>
              <a:t>つ前のスライドをお使いください。</a:t>
            </a:r>
            <a:endParaRPr kumimoji="1" lang="en-US" altLang="ja-JP" dirty="0">
              <a:solidFill>
                <a:schemeClr val="tx1">
                  <a:lumMod val="85000"/>
                  <a:lumOff val="15000"/>
                </a:schemeClr>
              </a:solidFill>
              <a:latin typeface="UD デジタル 教科書体 NK-R" panose="02020400000000000000" pitchFamily="18" charset="-128"/>
              <a:ea typeface="UD デジタル 教科書体 NK-R" panose="02020400000000000000" pitchFamily="18" charset="-128"/>
            </a:endParaRPr>
          </a:p>
          <a:p>
            <a:endParaRPr kumimoji="1" lang="en-US" altLang="ja-JP" dirty="0">
              <a:solidFill>
                <a:schemeClr val="tx1">
                  <a:lumMod val="85000"/>
                  <a:lumOff val="15000"/>
                </a:schemeClr>
              </a:solidFill>
              <a:latin typeface="UD デジタル 教科書体 NK-R" panose="02020400000000000000" pitchFamily="18" charset="-128"/>
              <a:ea typeface="UD デジタル 教科書体 NK-R" panose="02020400000000000000" pitchFamily="18" charset="-128"/>
            </a:endParaRPr>
          </a:p>
          <a:p>
            <a:r>
              <a:rPr kumimoji="1" lang="ja-JP" altLang="en-US" dirty="0">
                <a:solidFill>
                  <a:schemeClr val="tx1">
                    <a:lumMod val="85000"/>
                    <a:lumOff val="15000"/>
                  </a:schemeClr>
                </a:solidFill>
                <a:latin typeface="UD デジタル 教科書体 NK-R" panose="02020400000000000000" pitchFamily="18" charset="-128"/>
                <a:ea typeface="UD デジタル 教科書体 NK-R" panose="02020400000000000000" pitchFamily="18" charset="-128"/>
              </a:rPr>
              <a:t>ヘッダー、フッター部分は変更しないでください。余白部分を自由にお使いください。図表を入れていただいてもかまいません。ご発表は</a:t>
            </a:r>
            <a:r>
              <a:rPr kumimoji="1" lang="en-US" altLang="ja-JP" dirty="0">
                <a:solidFill>
                  <a:schemeClr val="tx1">
                    <a:lumMod val="85000"/>
                    <a:lumOff val="15000"/>
                  </a:schemeClr>
                </a:solidFill>
                <a:latin typeface="UD デジタル 教科書体 NK-R" panose="02020400000000000000" pitchFamily="18" charset="-128"/>
                <a:ea typeface="UD デジタル 教科書体 NK-R" panose="02020400000000000000" pitchFamily="18" charset="-128"/>
              </a:rPr>
              <a:t>1</a:t>
            </a:r>
            <a:r>
              <a:rPr kumimoji="1" lang="ja-JP" altLang="en-US" dirty="0">
                <a:solidFill>
                  <a:schemeClr val="tx1">
                    <a:lumMod val="85000"/>
                    <a:lumOff val="15000"/>
                  </a:schemeClr>
                </a:solidFill>
                <a:latin typeface="UD デジタル 教科書体 NK-R" panose="02020400000000000000" pitchFamily="18" charset="-128"/>
                <a:ea typeface="UD デジタル 教科書体 NK-R" panose="02020400000000000000" pitchFamily="18" charset="-128"/>
              </a:rPr>
              <a:t>スライドに収まるようにお願いいたします。</a:t>
            </a:r>
            <a:endParaRPr kumimoji="1" lang="en-US" altLang="ja-JP" dirty="0">
              <a:solidFill>
                <a:schemeClr val="tx1">
                  <a:lumMod val="85000"/>
                  <a:lumOff val="15000"/>
                </a:schemeClr>
              </a:solidFill>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288652621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229</TotalTime>
  <Words>182</Words>
  <Application>Microsoft Office PowerPoint</Application>
  <PresentationFormat>画面に合わせる (4:3)</PresentationFormat>
  <Paragraphs>10</Paragraphs>
  <Slides>2</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UD デジタル 教科書体 NK-R</vt:lpstr>
      <vt:lpstr>游ゴシック</vt:lpstr>
      <vt:lpstr>Arial</vt:lpstr>
      <vt:lpstr>Calibri</vt:lpstr>
      <vt:lpstr>Calibri Light</vt:lpstr>
      <vt:lpstr>Office テーマ</vt:lpstr>
      <vt:lpstr>PowerPoint プレゼンテーション</vt:lpstr>
      <vt:lpstr>PowerPoint プレゼンテーション</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kondo</dc:creator>
  <cp:lastModifiedBy>Azusa Yamashita (山下 梓)</cp:lastModifiedBy>
  <cp:revision>8</cp:revision>
  <dcterms:created xsi:type="dcterms:W3CDTF">2017-07-28T07:11:14Z</dcterms:created>
  <dcterms:modified xsi:type="dcterms:W3CDTF">2020-07-02T05:03:37Z</dcterms:modified>
</cp:coreProperties>
</file>