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4688" autoAdjust="0"/>
  </p:normalViewPr>
  <p:slideViewPr>
    <p:cSldViewPr snapToGrid="0">
      <p:cViewPr varScale="1">
        <p:scale>
          <a:sx n="71" d="100"/>
          <a:sy n="71" d="100"/>
        </p:scale>
        <p:origin x="20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86974-B12D-4C5D-B6CE-14A5F39ACBA4}" type="datetimeFigureOut">
              <a:rPr kumimoji="1" lang="ja-JP" altLang="en-US" smtClean="0"/>
              <a:t>2020/7/2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237D90-6643-4A8F-9F7B-D790E088801D}" type="slidenum">
              <a:rPr kumimoji="1" lang="ja-JP" altLang="en-US" smtClean="0"/>
              <a:t>‹#›</a:t>
            </a:fld>
            <a:endParaRPr kumimoji="1" lang="ja-JP" altLang="en-US"/>
          </a:p>
        </p:txBody>
      </p:sp>
    </p:spTree>
    <p:extLst>
      <p:ext uri="{BB962C8B-B14F-4D97-AF65-F5344CB8AC3E}">
        <p14:creationId xmlns:p14="http://schemas.microsoft.com/office/powerpoint/2010/main" val="481653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A237D90-6643-4A8F-9F7B-D790E088801D}" type="slidenum">
              <a:rPr kumimoji="1" lang="ja-JP" altLang="en-US" smtClean="0"/>
              <a:t>1</a:t>
            </a:fld>
            <a:endParaRPr kumimoji="1" lang="ja-JP" altLang="en-US"/>
          </a:p>
        </p:txBody>
      </p:sp>
    </p:spTree>
    <p:extLst>
      <p:ext uri="{BB962C8B-B14F-4D97-AF65-F5344CB8AC3E}">
        <p14:creationId xmlns:p14="http://schemas.microsoft.com/office/powerpoint/2010/main" val="1630815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A237D90-6643-4A8F-9F7B-D790E088801D}" type="slidenum">
              <a:rPr kumimoji="1" lang="ja-JP" altLang="en-US" smtClean="0"/>
              <a:t>2</a:t>
            </a:fld>
            <a:endParaRPr kumimoji="1" lang="ja-JP" altLang="en-US"/>
          </a:p>
        </p:txBody>
      </p:sp>
    </p:spTree>
    <p:extLst>
      <p:ext uri="{BB962C8B-B14F-4D97-AF65-F5344CB8AC3E}">
        <p14:creationId xmlns:p14="http://schemas.microsoft.com/office/powerpoint/2010/main" val="221122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356452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397374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33703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200944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1631808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345088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51251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214894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408843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306473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31AC6A-5D74-41FF-8D49-5E89D1AD392A}" type="datetimeFigureOut">
              <a:rPr kumimoji="1" lang="ja-JP" altLang="en-US" smtClean="0"/>
              <a:t>2020/7/2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150436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1AC6A-5D74-41FF-8D49-5E89D1AD392A}" type="datetimeFigureOut">
              <a:rPr kumimoji="1" lang="ja-JP" altLang="en-US" smtClean="0"/>
              <a:t>2020/7/2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8B7AC-3E52-45A0-B25A-68D56D50AECF}" type="slidenum">
              <a:rPr kumimoji="1" lang="ja-JP" altLang="en-US" smtClean="0"/>
              <a:t>‹#›</a:t>
            </a:fld>
            <a:endParaRPr kumimoji="1" lang="ja-JP" altLang="en-US"/>
          </a:p>
        </p:txBody>
      </p:sp>
    </p:spTree>
    <p:extLst>
      <p:ext uri="{BB962C8B-B14F-4D97-AF65-F5344CB8AC3E}">
        <p14:creationId xmlns:p14="http://schemas.microsoft.com/office/powerpoint/2010/main" val="9594722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BF614FB-2B25-4751-A768-E52704603164}"/>
              </a:ext>
            </a:extLst>
          </p:cNvPr>
          <p:cNvSpPr/>
          <p:nvPr/>
        </p:nvSpPr>
        <p:spPr>
          <a:xfrm>
            <a:off x="0" y="0"/>
            <a:ext cx="9144000" cy="64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9787185B-559E-443E-AA89-F472B09C80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5971" y="7506"/>
            <a:ext cx="2892056" cy="619818"/>
          </a:xfrm>
          <a:prstGeom prst="rect">
            <a:avLst/>
          </a:prstGeom>
        </p:spPr>
      </p:pic>
      <p:sp>
        <p:nvSpPr>
          <p:cNvPr id="8" name="正方形/長方形 7">
            <a:extLst>
              <a:ext uri="{FF2B5EF4-FFF2-40B4-BE49-F238E27FC236}">
                <a16:creationId xmlns:a16="http://schemas.microsoft.com/office/drawing/2014/main" id="{EEF28012-BE99-4D1E-BBA3-179B57FE8081}"/>
              </a:ext>
            </a:extLst>
          </p:cNvPr>
          <p:cNvSpPr/>
          <p:nvPr/>
        </p:nvSpPr>
        <p:spPr>
          <a:xfrm>
            <a:off x="-1" y="6613450"/>
            <a:ext cx="9144000" cy="24454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71371364-9EF9-4CFA-8213-5E13EAB2196C}"/>
              </a:ext>
            </a:extLst>
          </p:cNvPr>
          <p:cNvSpPr txBox="1"/>
          <p:nvPr/>
        </p:nvSpPr>
        <p:spPr>
          <a:xfrm>
            <a:off x="-4529470" y="1063255"/>
            <a:ext cx="4391247" cy="2862322"/>
          </a:xfrm>
          <a:prstGeom prst="rect">
            <a:avLst/>
          </a:prstGeom>
          <a:noFill/>
          <a:ln>
            <a:solidFill>
              <a:schemeClr val="tx1">
                <a:lumMod val="65000"/>
                <a:lumOff val="35000"/>
              </a:schemeClr>
            </a:solidFill>
          </a:ln>
        </p:spPr>
        <p:txBody>
          <a:bodyPr wrap="square" rtlCol="0">
            <a:spAutoFit/>
          </a:bodyPr>
          <a:lstStyle/>
          <a:p>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2020/</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令和</a:t>
            </a:r>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年度に共同研究に採択された方はこちらのスライドをお使いください。</a:t>
            </a:r>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一般研究紹介には次のスライドをお使いください。（一般研究には、</a:t>
            </a:r>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2019/</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令和元年度以前に共同研究に採択された方を含みます。）</a:t>
            </a:r>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ヘッダー、フッター部分は変更しないでください。余白部分を自由にお使いください。図表を入れていただいてもかまいません。ご発表は</a:t>
            </a:r>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1</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スライドに収まるようにお願いいたします。</a:t>
            </a:r>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21884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42D12AB-B540-4A76-836D-7A6F4F8C7A81}"/>
              </a:ext>
            </a:extLst>
          </p:cNvPr>
          <p:cNvSpPr/>
          <p:nvPr/>
        </p:nvSpPr>
        <p:spPr>
          <a:xfrm>
            <a:off x="0" y="6613450"/>
            <a:ext cx="9144000" cy="237044"/>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3BF614FB-2B25-4751-A768-E52704603164}"/>
              </a:ext>
            </a:extLst>
          </p:cNvPr>
          <p:cNvSpPr/>
          <p:nvPr/>
        </p:nvSpPr>
        <p:spPr>
          <a:xfrm>
            <a:off x="0" y="0"/>
            <a:ext cx="9144000" cy="648000"/>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図 2">
            <a:extLst>
              <a:ext uri="{FF2B5EF4-FFF2-40B4-BE49-F238E27FC236}">
                <a16:creationId xmlns:a16="http://schemas.microsoft.com/office/drawing/2014/main" id="{9787185B-559E-443E-AA89-F472B09C80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5971" y="7506"/>
            <a:ext cx="2892056" cy="619818"/>
          </a:xfrm>
          <a:prstGeom prst="rect">
            <a:avLst/>
          </a:prstGeom>
        </p:spPr>
      </p:pic>
      <p:sp>
        <p:nvSpPr>
          <p:cNvPr id="6" name="テキスト ボックス 5">
            <a:extLst>
              <a:ext uri="{FF2B5EF4-FFF2-40B4-BE49-F238E27FC236}">
                <a16:creationId xmlns:a16="http://schemas.microsoft.com/office/drawing/2014/main" id="{0FB6B1E2-F4FB-4565-A1D5-F63E44C4A156}"/>
              </a:ext>
            </a:extLst>
          </p:cNvPr>
          <p:cNvSpPr txBox="1"/>
          <p:nvPr/>
        </p:nvSpPr>
        <p:spPr>
          <a:xfrm>
            <a:off x="-4529470" y="1063255"/>
            <a:ext cx="4391247" cy="2862322"/>
          </a:xfrm>
          <a:prstGeom prst="rect">
            <a:avLst/>
          </a:prstGeom>
          <a:noFill/>
          <a:ln>
            <a:solidFill>
              <a:schemeClr val="tx1">
                <a:lumMod val="65000"/>
                <a:lumOff val="35000"/>
              </a:schemeClr>
            </a:solidFill>
          </a:ln>
        </p:spPr>
        <p:txBody>
          <a:bodyPr wrap="square" rtlCol="0">
            <a:spAutoFit/>
          </a:bodyPr>
          <a:lstStyle/>
          <a:p>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一般研究紹介にはこのスライドをお使いください。（一般研究には、</a:t>
            </a:r>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2019/</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令和元年度以前に共同研究に採択された方を含みます。）</a:t>
            </a:r>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2020/</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令和</a:t>
            </a:r>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年度に共同研究に採択された方は、</a:t>
            </a:r>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1</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つ前のスライドをお使いください。</a:t>
            </a:r>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ヘッダー、フッター部分は変更しないでください。余白部分を自由にお使いください。図表を入れていただいてもかまいません。ご発表は</a:t>
            </a:r>
            <a:r>
              <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1</a:t>
            </a:r>
            <a:r>
              <a:rPr kumimoji="1" lang="ja-JP" altLang="en-US"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スライドに収まるようにお願いいたします。</a:t>
            </a:r>
            <a:endParaRPr kumimoji="1" lang="en-US" altLang="ja-JP"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865262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TotalTime>
  <Words>182</Words>
  <Application>Microsoft Office PowerPoint</Application>
  <PresentationFormat>画面に合わせる (4:3)</PresentationFormat>
  <Paragraphs>10</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kondo</dc:creator>
  <cp:lastModifiedBy>Azusa Yamashita (山下 梓)</cp:lastModifiedBy>
  <cp:revision>8</cp:revision>
  <dcterms:created xsi:type="dcterms:W3CDTF">2017-07-28T07:11:14Z</dcterms:created>
  <dcterms:modified xsi:type="dcterms:W3CDTF">2020-07-02T05:03:37Z</dcterms:modified>
</cp:coreProperties>
</file>