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34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9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71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30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82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93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10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06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71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3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97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AC6A-5D74-41FF-8D49-5E89D1AD392A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8B7AC-3E52-45A0-B25A-68D56D50AE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4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88" y="-44375"/>
            <a:ext cx="6870188" cy="7293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" y="8895876"/>
            <a:ext cx="6850504" cy="2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4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kondo</dc:creator>
  <cp:lastModifiedBy>kondo</cp:lastModifiedBy>
  <cp:revision>1</cp:revision>
  <dcterms:created xsi:type="dcterms:W3CDTF">2017-07-28T07:11:14Z</dcterms:created>
  <dcterms:modified xsi:type="dcterms:W3CDTF">2017-07-28T07:12:06Z</dcterms:modified>
</cp:coreProperties>
</file>